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254-E430-4CD6-95C3-F57C52948F8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BB75-FF56-4E5E-898A-A6AF90F14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3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254-E430-4CD6-95C3-F57C52948F8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BB75-FF56-4E5E-898A-A6AF90F14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5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254-E430-4CD6-95C3-F57C52948F8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BB75-FF56-4E5E-898A-A6AF90F14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938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254-E430-4CD6-95C3-F57C52948F8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BB75-FF56-4E5E-898A-A6AF90F14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5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254-E430-4CD6-95C3-F57C52948F8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BB75-FF56-4E5E-898A-A6AF90F14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5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254-E430-4CD6-95C3-F57C52948F8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BB75-FF56-4E5E-898A-A6AF90F14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4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254-E430-4CD6-95C3-F57C52948F8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BB75-FF56-4E5E-898A-A6AF90F14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2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254-E430-4CD6-95C3-F57C52948F8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BB75-FF56-4E5E-898A-A6AF90F14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5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254-E430-4CD6-95C3-F57C52948F8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BB75-FF56-4E5E-898A-A6AF90F14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2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254-E430-4CD6-95C3-F57C52948F8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BB75-FF56-4E5E-898A-A6AF90F14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6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254-E430-4CD6-95C3-F57C52948F8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BB75-FF56-4E5E-898A-A6AF90F14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1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E6254-E430-4CD6-95C3-F57C52948F8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2BB75-FF56-4E5E-898A-A6AF90F14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luxe_2009@mail.ru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sp>
        <p:nvSpPr>
          <p:cNvPr id="124" name="Shape 124"/>
          <p:cNvSpPr/>
          <p:nvPr/>
        </p:nvSpPr>
        <p:spPr>
          <a:xfrm>
            <a:off x="628647" y="5444895"/>
            <a:ext cx="324231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dirty="0"/>
          </a:p>
        </p:txBody>
      </p:sp>
      <p:sp>
        <p:nvSpPr>
          <p:cNvPr id="125" name="Shape 125"/>
          <p:cNvSpPr/>
          <p:nvPr/>
        </p:nvSpPr>
        <p:spPr>
          <a:xfrm>
            <a:off x="3555464" y="2996478"/>
            <a:ext cx="5492238" cy="1430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500" dirty="0">
                <a:solidFill>
                  <a:srgbClr val="156D56"/>
                </a:solidFill>
              </a:rPr>
              <a:t>Консультант по финансовой грамотности проекта «</a:t>
            </a:r>
            <a:r>
              <a:rPr lang="ru-RU" sz="1500" dirty="0" err="1">
                <a:solidFill>
                  <a:srgbClr val="156D56"/>
                </a:solidFill>
              </a:rPr>
              <a:t>Вашифинансы</a:t>
            </a:r>
            <a:r>
              <a:rPr lang="ru-RU" sz="1500" dirty="0">
                <a:solidFill>
                  <a:srgbClr val="156D56"/>
                </a:solidFill>
              </a:rPr>
              <a:t>», блогер и предприниматель, автор популярного </a:t>
            </a:r>
            <a:r>
              <a:rPr lang="ru-RU" sz="1500" dirty="0" err="1">
                <a:solidFill>
                  <a:srgbClr val="156D56"/>
                </a:solidFill>
              </a:rPr>
              <a:t>Instagram</a:t>
            </a:r>
            <a:r>
              <a:rPr lang="ru-RU" sz="1500" dirty="0">
                <a:solidFill>
                  <a:srgbClr val="156D56"/>
                </a:solidFill>
              </a:rPr>
              <a:t>-аккаунта по финансам в Новосибирске @</a:t>
            </a:r>
            <a:r>
              <a:rPr lang="ru-RU" sz="1500" dirty="0" err="1">
                <a:solidFill>
                  <a:srgbClr val="156D56"/>
                </a:solidFill>
              </a:rPr>
              <a:t>madam_finance</a:t>
            </a:r>
            <a:endParaRPr lang="ru-RU" sz="1500" dirty="0">
              <a:solidFill>
                <a:srgbClr val="156D56"/>
              </a:solidFill>
            </a:endParaRP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3828199" y="2016347"/>
            <a:ext cx="4518598" cy="8640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l"/>
            <a:r>
              <a:rPr lang="ru-RU" dirty="0">
                <a:solidFill>
                  <a:srgbClr val="3848AF"/>
                </a:solidFill>
              </a:rPr>
              <a:t>КОЧАНОВСКАЯ Наталья Юрьевна</a:t>
            </a:r>
            <a:endParaRPr dirty="0">
              <a:solidFill>
                <a:srgbClr val="3848AF"/>
              </a:solidFill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39552" y="4926416"/>
            <a:ext cx="7882415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dirty="0"/>
              <a:t>Финансовое просвещение в социальных сетях</a:t>
            </a:r>
          </a:p>
        </p:txBody>
      </p:sp>
      <p:pic>
        <p:nvPicPr>
          <p:cNvPr id="23" name="Picture 3" descr="C:\Users\Администратор\Desktop\Без имени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7" t="25657" r="6957" b="54788"/>
          <a:stretch/>
        </p:blipFill>
        <p:spPr bwMode="auto">
          <a:xfrm>
            <a:off x="3555464" y="2105001"/>
            <a:ext cx="254493" cy="2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351193" y="1340768"/>
            <a:ext cx="2259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spc="-19" dirty="0">
                <a:solidFill>
                  <a:srgbClr val="11946E"/>
                </a:solidFill>
              </a:rPr>
              <a:t>СПИКЕР</a:t>
            </a:r>
            <a:endParaRPr lang="ru-RU" sz="4000" dirty="0">
              <a:solidFill>
                <a:srgbClr val="11946E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175753E0-0A6E-46E4-97B6-872095DD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7" t="15085" r="37259" b="47205"/>
          <a:stretch>
            <a:fillRect/>
          </a:stretch>
        </p:blipFill>
        <p:spPr bwMode="auto">
          <a:xfrm>
            <a:off x="515432" y="1577174"/>
            <a:ext cx="2843245" cy="273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7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CE00CE5-23DB-4433-A50A-5302E74BB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"/>
          <a:stretch/>
        </p:blipFill>
        <p:spPr>
          <a:xfrm>
            <a:off x="7201" y="1268760"/>
            <a:ext cx="9129598" cy="26301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D5715E-0E03-4DAC-A025-21448881D4BB}"/>
              </a:ext>
            </a:extLst>
          </p:cNvPr>
          <p:cNvSpPr/>
          <p:nvPr/>
        </p:nvSpPr>
        <p:spPr>
          <a:xfrm>
            <a:off x="2699792" y="4149080"/>
            <a:ext cx="4113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12643B"/>
                </a:solidFill>
              </a:rPr>
              <a:t>www.instagram.com/madam_finance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DE29383-5248-4277-889D-DE083AF2F282}"/>
              </a:ext>
            </a:extLst>
          </p:cNvPr>
          <p:cNvSpPr/>
          <p:nvPr/>
        </p:nvSpPr>
        <p:spPr>
          <a:xfrm>
            <a:off x="3125149" y="4501291"/>
            <a:ext cx="3679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12643B"/>
                </a:solidFill>
              </a:rPr>
              <a:t>28 000 подписчиков</a:t>
            </a:r>
          </a:p>
        </p:txBody>
      </p:sp>
      <p:pic>
        <p:nvPicPr>
          <p:cNvPr id="8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907F20D2-470B-4414-93A6-803A48F55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2777590" y="4584781"/>
            <a:ext cx="310235" cy="3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046E9B5-6F07-4600-AB34-5E0452542F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/>
          <a:stretch/>
        </p:blipFill>
        <p:spPr>
          <a:xfrm>
            <a:off x="326831" y="1124744"/>
            <a:ext cx="2764004" cy="47697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958B53A-00BB-47C5-A60D-1B2719F12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/>
          <a:stretch/>
        </p:blipFill>
        <p:spPr>
          <a:xfrm>
            <a:off x="3267264" y="1124744"/>
            <a:ext cx="2764004" cy="47697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FD8954E-94AF-43A9-88A0-5092C108A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/>
          <a:stretch/>
        </p:blipFill>
        <p:spPr>
          <a:xfrm>
            <a:off x="6208067" y="1124744"/>
            <a:ext cx="2764004" cy="476976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CB9F046-3420-460D-8D2C-CA304EDDC5A4}"/>
              </a:ext>
            </a:extLst>
          </p:cNvPr>
          <p:cNvSpPr/>
          <p:nvPr/>
        </p:nvSpPr>
        <p:spPr>
          <a:xfrm>
            <a:off x="6673941" y="6076174"/>
            <a:ext cx="229813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dirty="0">
                <a:solidFill>
                  <a:srgbClr val="3948AF"/>
                </a:solidFill>
              </a:rPr>
              <a:t>О чем пишу</a:t>
            </a:r>
          </a:p>
        </p:txBody>
      </p:sp>
    </p:spTree>
    <p:extLst>
      <p:ext uri="{BB962C8B-B14F-4D97-AF65-F5344CB8AC3E}">
        <p14:creationId xmlns:p14="http://schemas.microsoft.com/office/powerpoint/2010/main" val="26182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0921E00-F49B-488D-9BB9-92C507DDF5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/>
          <a:stretch/>
        </p:blipFill>
        <p:spPr>
          <a:xfrm>
            <a:off x="827584" y="1196752"/>
            <a:ext cx="2843888" cy="489654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549D9ED-F1C8-4C6B-95DD-46C396BA8A62}"/>
              </a:ext>
            </a:extLst>
          </p:cNvPr>
          <p:cNvSpPr/>
          <p:nvPr/>
        </p:nvSpPr>
        <p:spPr>
          <a:xfrm>
            <a:off x="4644008" y="1772816"/>
            <a:ext cx="30596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11936D"/>
                </a:solidFill>
              </a:rPr>
              <a:t>Актуальные темы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FBCF939-C480-4BB1-AF3C-1FE5B3088F89}"/>
              </a:ext>
            </a:extLst>
          </p:cNvPr>
          <p:cNvSpPr/>
          <p:nvPr/>
        </p:nvSpPr>
        <p:spPr>
          <a:xfrm>
            <a:off x="4665864" y="2371963"/>
            <a:ext cx="33740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3948AF"/>
                </a:solidFill>
              </a:rPr>
              <a:t>Простым «языком»</a:t>
            </a:r>
          </a:p>
        </p:txBody>
      </p:sp>
      <p:pic>
        <p:nvPicPr>
          <p:cNvPr id="14" name="Picture 3" descr="C:\Users\Администратор\Desktop\check-mark-png-4.png">
            <a:extLst>
              <a:ext uri="{FF2B5EF4-FFF2-40B4-BE49-F238E27FC236}">
                <a16:creationId xmlns="" xmlns:a16="http://schemas.microsoft.com/office/drawing/2014/main" id="{5A4C56E1-0462-42AB-AD5F-1019FEBAE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91" y="3032865"/>
            <a:ext cx="384319" cy="3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17F1C30-F556-4125-8970-61FC61155422}"/>
              </a:ext>
            </a:extLst>
          </p:cNvPr>
          <p:cNvSpPr/>
          <p:nvPr/>
        </p:nvSpPr>
        <p:spPr>
          <a:xfrm>
            <a:off x="4704079" y="2936912"/>
            <a:ext cx="30214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11936D"/>
                </a:solidFill>
              </a:rPr>
              <a:t>Коротко, но емко</a:t>
            </a:r>
          </a:p>
        </p:txBody>
      </p:sp>
      <p:pic>
        <p:nvPicPr>
          <p:cNvPr id="16" name="Picture 3" descr="C:\Users\Администратор\Desktop\check-mark-png-4.png">
            <a:extLst>
              <a:ext uri="{FF2B5EF4-FFF2-40B4-BE49-F238E27FC236}">
                <a16:creationId xmlns="" xmlns:a16="http://schemas.microsoft.com/office/drawing/2014/main" id="{609F8659-594F-4D85-92A2-7515EACD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90" y="3567216"/>
            <a:ext cx="384319" cy="3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DE379AF-1426-4BEC-AFF3-385115EE9E57}"/>
              </a:ext>
            </a:extLst>
          </p:cNvPr>
          <p:cNvSpPr/>
          <p:nvPr/>
        </p:nvSpPr>
        <p:spPr>
          <a:xfrm>
            <a:off x="4704079" y="3501861"/>
            <a:ext cx="33217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3948AF"/>
                </a:solidFill>
              </a:rPr>
              <a:t>Оформление поста</a:t>
            </a:r>
          </a:p>
        </p:txBody>
      </p:sp>
      <p:pic>
        <p:nvPicPr>
          <p:cNvPr id="18" name="Picture 3" descr="C:\Users\Администратор\Desktop\check-mark-png-4.png">
            <a:extLst>
              <a:ext uri="{FF2B5EF4-FFF2-40B4-BE49-F238E27FC236}">
                <a16:creationId xmlns="" xmlns:a16="http://schemas.microsoft.com/office/drawing/2014/main" id="{BE7204EB-2C50-4313-88D0-C304B859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90" y="4106232"/>
            <a:ext cx="384319" cy="3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398109D-7D9E-4347-A1A9-23EA2E1201AF}"/>
              </a:ext>
            </a:extLst>
          </p:cNvPr>
          <p:cNvSpPr/>
          <p:nvPr/>
        </p:nvSpPr>
        <p:spPr>
          <a:xfrm>
            <a:off x="4704079" y="4031395"/>
            <a:ext cx="41423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11936D"/>
                </a:solidFill>
              </a:rPr>
              <a:t>Регулярные публикации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FF15C41D-7DC2-47B5-B51C-623B75DCA479}"/>
              </a:ext>
            </a:extLst>
          </p:cNvPr>
          <p:cNvGrpSpPr/>
          <p:nvPr/>
        </p:nvGrpSpPr>
        <p:grpSpPr>
          <a:xfrm>
            <a:off x="3671472" y="1196752"/>
            <a:ext cx="684504" cy="3293799"/>
            <a:chOff x="3671472" y="1196752"/>
            <a:chExt cx="684504" cy="3293799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="" xmlns:a16="http://schemas.microsoft.com/office/drawing/2014/main" id="{B65D61BA-3856-4399-8071-6DFA4C4A8271}"/>
                </a:ext>
              </a:extLst>
            </p:cNvPr>
            <p:cNvCxnSpPr/>
            <p:nvPr/>
          </p:nvCxnSpPr>
          <p:spPr>
            <a:xfrm>
              <a:off x="3671472" y="1196752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7B5C4747-56D3-4667-8CB4-E7B4AC74F321}"/>
                </a:ext>
              </a:extLst>
            </p:cNvPr>
            <p:cNvCxnSpPr/>
            <p:nvPr/>
          </p:nvCxnSpPr>
          <p:spPr>
            <a:xfrm>
              <a:off x="3671472" y="2060848"/>
              <a:ext cx="5256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82E345AC-797A-4FE9-BBC6-9DF6D9D928F0}"/>
                </a:ext>
              </a:extLst>
            </p:cNvPr>
            <p:cNvCxnSpPr/>
            <p:nvPr/>
          </p:nvCxnSpPr>
          <p:spPr>
            <a:xfrm>
              <a:off x="4355976" y="2265058"/>
              <a:ext cx="0" cy="22254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3" descr="C:\Users\Администратор\Desktop\check-mark-png-4.png">
            <a:extLst>
              <a:ext uri="{FF2B5EF4-FFF2-40B4-BE49-F238E27FC236}">
                <a16:creationId xmlns="" xmlns:a16="http://schemas.microsoft.com/office/drawing/2014/main" id="{2773A96C-9283-4972-AD69-D64F8267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92" y="1880739"/>
            <a:ext cx="384319" cy="3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esktop\check-mark-png-4.png">
            <a:extLst>
              <a:ext uri="{FF2B5EF4-FFF2-40B4-BE49-F238E27FC236}">
                <a16:creationId xmlns="" xmlns:a16="http://schemas.microsoft.com/office/drawing/2014/main" id="{EA3D6D0F-A6CE-4F7C-B849-E0E0CA5DD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85" y="2443053"/>
            <a:ext cx="384319" cy="3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3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Документы\Консультант- мет\Дизайн 2019\Обложка, 16, НГУЭУвнутри1.jpg">
            <a:extLst>
              <a:ext uri="{FF2B5EF4-FFF2-40B4-BE49-F238E27FC236}">
                <a16:creationId xmlns="" xmlns:a16="http://schemas.microsoft.com/office/drawing/2014/main" id="{E681E5B6-6D60-4830-8BB0-A1DED6DE7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11404" r="2"/>
          <a:stretch>
            <a:fillRect/>
          </a:stretch>
        </p:blipFill>
        <p:spPr bwMode="auto">
          <a:xfrm>
            <a:off x="-7938" y="431800"/>
            <a:ext cx="9151938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Документы\Консультант- мет\Дизайн_2018\Р.png">
            <a:extLst>
              <a:ext uri="{FF2B5EF4-FFF2-40B4-BE49-F238E27FC236}">
                <a16:creationId xmlns="" xmlns:a16="http://schemas.microsoft.com/office/drawing/2014/main" id="{2DA51A49-905C-42AF-9AE0-64CA8906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944563"/>
            <a:ext cx="8921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Документы\Консультант- мет\Дизайн_2018\Р.png">
            <a:extLst>
              <a:ext uri="{FF2B5EF4-FFF2-40B4-BE49-F238E27FC236}">
                <a16:creationId xmlns="" xmlns:a16="http://schemas.microsoft.com/office/drawing/2014/main" id="{78915F1D-FDB1-4E20-A1CF-C6862370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03325"/>
            <a:ext cx="892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Документы\Консультант- мет\Дизайн_2018\Р.png">
            <a:extLst>
              <a:ext uri="{FF2B5EF4-FFF2-40B4-BE49-F238E27FC236}">
                <a16:creationId xmlns="" xmlns:a16="http://schemas.microsoft.com/office/drawing/2014/main" id="{BC16BCC5-05D9-4B0C-B7E8-CD271856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809750"/>
            <a:ext cx="892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2">
            <a:extLst>
              <a:ext uri="{FF2B5EF4-FFF2-40B4-BE49-F238E27FC236}">
                <a16:creationId xmlns="" xmlns:a16="http://schemas.microsoft.com/office/drawing/2014/main" id="{730523B2-B7F1-4B76-8446-8BB93F0CE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0" y="1203325"/>
            <a:ext cx="6337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1A8A6D"/>
                </a:solidFill>
              </a:rPr>
              <a:t>Контакты</a:t>
            </a:r>
            <a:endParaRPr lang="ru-RU" altLang="ru-RU" sz="2000">
              <a:solidFill>
                <a:srgbClr val="1A8A6D"/>
              </a:solidFill>
            </a:endParaRPr>
          </a:p>
        </p:txBody>
      </p:sp>
      <p:pic>
        <p:nvPicPr>
          <p:cNvPr id="4103" name="Рисунок 3">
            <a:extLst>
              <a:ext uri="{FF2B5EF4-FFF2-40B4-BE49-F238E27FC236}">
                <a16:creationId xmlns="" xmlns:a16="http://schemas.microsoft.com/office/drawing/2014/main" id="{0FF826FD-8955-4081-8802-15A6E3342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 t="21283" r="17566" b="41791"/>
          <a:stretch>
            <a:fillRect/>
          </a:stretch>
        </p:blipFill>
        <p:spPr bwMode="auto">
          <a:xfrm>
            <a:off x="250825" y="5222875"/>
            <a:ext cx="2881313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Shape 125">
            <a:extLst>
              <a:ext uri="{FF2B5EF4-FFF2-40B4-BE49-F238E27FC236}">
                <a16:creationId xmlns="" xmlns:a16="http://schemas.microsoft.com/office/drawing/2014/main" id="{53D2B8D6-40C2-4EE8-A554-4E03CADE6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2105025"/>
            <a:ext cx="49291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ru-RU" sz="2000" b="1">
                <a:solidFill>
                  <a:srgbClr val="156D56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  <a:hlinkClick r:id="rId5"/>
              </a:rPr>
              <a:t>Deluxe_2009@mail.ru</a:t>
            </a:r>
            <a:endParaRPr lang="en-US" altLang="ru-RU" sz="2000" b="1">
              <a:solidFill>
                <a:srgbClr val="156D56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ru-RU" sz="2000" b="1">
                <a:solidFill>
                  <a:srgbClr val="156D56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+7 913 -985-6976</a:t>
            </a:r>
          </a:p>
          <a:p>
            <a:pPr eaLnBrk="1" hangingPunct="1">
              <a:lnSpc>
                <a:spcPct val="150000"/>
              </a:lnSpc>
            </a:pPr>
            <a:endParaRPr lang="ru-RU" altLang="ru-RU" sz="2000" b="1">
              <a:solidFill>
                <a:srgbClr val="156D56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КОЧАНОВСКАЯ Наталья Юрьевна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КОЧАНОВСКАЯ Наталья Юрьевна</dc:title>
  <dc:creator>Калинин Дмитрий Сергеевич</dc:creator>
  <cp:lastModifiedBy>Калинин Дмитрий Сергеевич</cp:lastModifiedBy>
  <cp:revision>1</cp:revision>
  <dcterms:created xsi:type="dcterms:W3CDTF">2019-11-20T11:39:39Z</dcterms:created>
  <dcterms:modified xsi:type="dcterms:W3CDTF">2019-11-20T11:41:05Z</dcterms:modified>
</cp:coreProperties>
</file>